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D3C67A-29A6-4AB0-BD48-903501EAE9AB}" type="doc">
      <dgm:prSet loTypeId="urn:microsoft.com/office/officeart/2008/layout/NameandTitleOrganizationalChart" loCatId="hierarchy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it-IT"/>
        </a:p>
      </dgm:t>
    </dgm:pt>
    <dgm:pt modelId="{2B12EC26-490D-498F-AEA0-5272F346BE5E}">
      <dgm:prSet phldrT="[Testo]"/>
      <dgm:spPr/>
      <dgm:t>
        <a:bodyPr/>
        <a:lstStyle/>
        <a:p>
          <a:r>
            <a:rPr lang="it-IT"/>
            <a:t>BLENCIO Nicoletta </a:t>
          </a:r>
          <a:endParaRPr lang="it-IT" dirty="0"/>
        </a:p>
      </dgm:t>
    </dgm:pt>
    <dgm:pt modelId="{0FF875E3-BD73-4124-B527-D65CB97D856D}" type="parTrans" cxnId="{93FA51AE-D399-42F4-9D42-C04D36D0B129}">
      <dgm:prSet/>
      <dgm:spPr/>
      <dgm:t>
        <a:bodyPr/>
        <a:lstStyle/>
        <a:p>
          <a:endParaRPr lang="it-IT"/>
        </a:p>
      </dgm:t>
    </dgm:pt>
    <dgm:pt modelId="{905926CE-1E2B-430B-8E4E-4C36794CABE7}" type="sibTrans" cxnId="{93FA51AE-D399-42F4-9D42-C04D36D0B129}">
      <dgm:prSet/>
      <dgm:spPr/>
      <dgm:t>
        <a:bodyPr/>
        <a:lstStyle/>
        <a:p>
          <a:r>
            <a:rPr lang="it-IT" dirty="0"/>
            <a:t>Segretario comunale reggente</a:t>
          </a:r>
        </a:p>
      </dgm:t>
    </dgm:pt>
    <dgm:pt modelId="{55B67934-1FC5-40BA-B6DF-1804A421655C}" type="asst">
      <dgm:prSet phldrT="[Testo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/>
            <a:t>COSTA MEDIC Luciana</a:t>
          </a:r>
        </a:p>
      </dgm:t>
    </dgm:pt>
    <dgm:pt modelId="{22CF94E6-6826-47EC-B97A-4686706F2B09}" type="parTrans" cxnId="{E6A35A33-C3DD-4159-97AC-2EE5AC151474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it-IT"/>
        </a:p>
      </dgm:t>
    </dgm:pt>
    <dgm:pt modelId="{D3B872A3-B1CF-43FE-848E-2D78110AD138}" type="sibTrans" cxnId="{E6A35A33-C3DD-4159-97AC-2EE5AC151474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it-IT" dirty="0"/>
            <a:t>Istruttore Direttivo Amministrativo Contabile – </a:t>
          </a:r>
          <a:r>
            <a:rPr lang="it-IT" dirty="0" err="1"/>
            <a:t>cat</a:t>
          </a:r>
          <a:r>
            <a:rPr lang="it-IT" dirty="0"/>
            <a:t>. D2</a:t>
          </a:r>
        </a:p>
      </dgm:t>
    </dgm:pt>
    <dgm:pt modelId="{55246518-B0AE-4232-89A9-ADAEEFC14287}" type="asst">
      <dgm:prSet phldrT="[Testo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/>
            <a:t>SEFFUSATTI Bianca*</a:t>
          </a:r>
        </a:p>
      </dgm:t>
    </dgm:pt>
    <dgm:pt modelId="{E32DA62E-9369-4F23-A8BB-EA1B244B8A56}" type="parTrans" cxnId="{E08C5A2A-EC85-45BB-872B-64C0DFB1DC3B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it-IT"/>
        </a:p>
      </dgm:t>
    </dgm:pt>
    <dgm:pt modelId="{231CD666-7E0B-43D6-8688-F6452D1B1CE6}" type="sibTrans" cxnId="{E08C5A2A-EC85-45BB-872B-64C0DFB1DC3B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it-IT" dirty="0"/>
            <a:t>Istruttore Direttivo Amministrativo Contabile – </a:t>
          </a:r>
          <a:r>
            <a:rPr lang="it-IT" dirty="0" err="1"/>
            <a:t>cat</a:t>
          </a:r>
          <a:r>
            <a:rPr lang="it-IT" dirty="0"/>
            <a:t>. D</a:t>
          </a:r>
        </a:p>
      </dgm:t>
    </dgm:pt>
    <dgm:pt modelId="{34BE8B0E-2F99-49DD-A705-6A04E00FBEB1}" type="asst">
      <dgm:prSet phldrT="[Testo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i="0" dirty="0"/>
            <a:t>SPANDRE Alessandro</a:t>
          </a:r>
          <a:r>
            <a:rPr lang="it-IT" i="1" dirty="0"/>
            <a:t> </a:t>
          </a:r>
        </a:p>
        <a:p>
          <a:r>
            <a:rPr lang="it-IT" dirty="0"/>
            <a:t>*</a:t>
          </a:r>
          <a:endParaRPr lang="it-IT" i="1" dirty="0"/>
        </a:p>
      </dgm:t>
    </dgm:pt>
    <dgm:pt modelId="{40EEEB4D-0E31-4170-ADA4-544222C10B80}" type="parTrans" cxnId="{075DC0BF-E6BA-4EC6-9ED1-C0167B0739B1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it-IT"/>
        </a:p>
      </dgm:t>
    </dgm:pt>
    <dgm:pt modelId="{37DE0BD6-8695-43AE-9D46-70BCE9746374}" type="sibTrans" cxnId="{075DC0BF-E6BA-4EC6-9ED1-C0167B0739B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40000"/>
            <a:lumOff val="60000"/>
          </a:schemeClr>
        </a:solidFill>
        <a:ln/>
      </dgm:spPr>
      <dgm:t>
        <a:bodyPr anchor="b"/>
        <a:lstStyle/>
        <a:p>
          <a:pPr defTabSz="222250">
            <a:lnSpc>
              <a:spcPct val="90000"/>
            </a:lnSpc>
            <a:spcAft>
              <a:spcPct val="35000"/>
            </a:spcAft>
          </a:pPr>
          <a:r>
            <a:rPr lang="it-IT" sz="800" kern="1200" dirty="0"/>
            <a:t>Istruttore Tecnico – Responsabile Ufficio tecnico- </a:t>
          </a:r>
          <a:r>
            <a:rPr lang="it-IT" sz="800" kern="1200" dirty="0" err="1"/>
            <a:t>Cat</a:t>
          </a:r>
          <a:r>
            <a:rPr lang="it-IT" sz="800" kern="1200" dirty="0"/>
            <a:t>. C1</a:t>
          </a:r>
        </a:p>
      </dgm:t>
    </dgm:pt>
    <dgm:pt modelId="{650873DB-B175-493E-BA17-15188AA30A5F}">
      <dgm:prSet phldrT="[Testo]"/>
      <dgm:spPr/>
      <dgm:t>
        <a:bodyPr/>
        <a:lstStyle/>
        <a:p>
          <a:r>
            <a:rPr lang="it-IT" dirty="0"/>
            <a:t>SAPETTI Franco Domenico</a:t>
          </a:r>
        </a:p>
      </dgm:t>
    </dgm:pt>
    <dgm:pt modelId="{61015FD2-E6B5-4DF9-B9B6-0351C76B15D6}" type="sibTrans" cxnId="{357FF012-3C33-4CEE-A4B7-05B4C469AC90}">
      <dgm:prSet/>
      <dgm:spPr/>
      <dgm:t>
        <a:bodyPr/>
        <a:lstStyle/>
        <a:p>
          <a:r>
            <a:rPr lang="it-IT" dirty="0"/>
            <a:t>Collaboratore Tecnico Specializzato – </a:t>
          </a:r>
          <a:r>
            <a:rPr lang="it-IT" dirty="0" err="1"/>
            <a:t>cat</a:t>
          </a:r>
          <a:r>
            <a:rPr lang="it-IT" dirty="0"/>
            <a:t>. B</a:t>
          </a:r>
        </a:p>
      </dgm:t>
    </dgm:pt>
    <dgm:pt modelId="{151710E6-2F00-43E9-906F-ACD98AD8B0A2}" type="parTrans" cxnId="{357FF012-3C33-4CEE-A4B7-05B4C469AC90}">
      <dgm:prSet/>
      <dgm:spPr/>
      <dgm:t>
        <a:bodyPr/>
        <a:lstStyle/>
        <a:p>
          <a:endParaRPr lang="it-IT"/>
        </a:p>
      </dgm:t>
    </dgm:pt>
    <dgm:pt modelId="{4F4E39A1-2DBB-4FCE-906E-6481E8424C35}" type="pres">
      <dgm:prSet presAssocID="{3FD3C67A-29A6-4AB0-BD48-903501EAE9A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4667F6-1AFA-4180-97D8-E3CE2692D398}" type="pres">
      <dgm:prSet presAssocID="{2B12EC26-490D-498F-AEA0-5272F346BE5E}" presName="hierRoot1" presStyleCnt="0">
        <dgm:presLayoutVars>
          <dgm:hierBranch val="init"/>
        </dgm:presLayoutVars>
      </dgm:prSet>
      <dgm:spPr/>
    </dgm:pt>
    <dgm:pt modelId="{9C885637-EB0A-47CC-B2F9-2E34F8962E56}" type="pres">
      <dgm:prSet presAssocID="{2B12EC26-490D-498F-AEA0-5272F346BE5E}" presName="rootComposite1" presStyleCnt="0"/>
      <dgm:spPr/>
    </dgm:pt>
    <dgm:pt modelId="{2CB91020-9283-47BA-96A6-D4EF9FB3D03F}" type="pres">
      <dgm:prSet presAssocID="{2B12EC26-490D-498F-AEA0-5272F346BE5E}" presName="rootText1" presStyleLbl="node0" presStyleIdx="0" presStyleCnt="1" custLinFactNeighborX="-25436" custLinFactNeighborY="2866">
        <dgm:presLayoutVars>
          <dgm:chMax/>
          <dgm:chPref val="3"/>
        </dgm:presLayoutVars>
      </dgm:prSet>
      <dgm:spPr/>
    </dgm:pt>
    <dgm:pt modelId="{740FBF6E-3FDB-49BB-B7F0-163169F068CB}" type="pres">
      <dgm:prSet presAssocID="{2B12EC26-490D-498F-AEA0-5272F346BE5E}" presName="titleText1" presStyleLbl="fgAcc0" presStyleIdx="0" presStyleCnt="1">
        <dgm:presLayoutVars>
          <dgm:chMax val="0"/>
          <dgm:chPref val="0"/>
        </dgm:presLayoutVars>
      </dgm:prSet>
      <dgm:spPr/>
    </dgm:pt>
    <dgm:pt modelId="{7A95CF90-841B-499A-BB6F-FD50C74677D7}" type="pres">
      <dgm:prSet presAssocID="{2B12EC26-490D-498F-AEA0-5272F346BE5E}" presName="rootConnector1" presStyleLbl="node1" presStyleIdx="0" presStyleCnt="1"/>
      <dgm:spPr/>
    </dgm:pt>
    <dgm:pt modelId="{73C4BC44-8C75-4D21-B983-F496873E1940}" type="pres">
      <dgm:prSet presAssocID="{2B12EC26-490D-498F-AEA0-5272F346BE5E}" presName="hierChild2" presStyleCnt="0"/>
      <dgm:spPr/>
    </dgm:pt>
    <dgm:pt modelId="{2863D1EA-B43E-4259-8E59-E2E21FC12CE8}" type="pres">
      <dgm:prSet presAssocID="{151710E6-2F00-43E9-906F-ACD98AD8B0A2}" presName="Name37" presStyleLbl="parChTrans1D2" presStyleIdx="0" presStyleCnt="4"/>
      <dgm:spPr/>
    </dgm:pt>
    <dgm:pt modelId="{1CD7AF45-A4E1-4545-88CE-BE4ABA7F0A30}" type="pres">
      <dgm:prSet presAssocID="{650873DB-B175-493E-BA17-15188AA30A5F}" presName="hierRoot2" presStyleCnt="0">
        <dgm:presLayoutVars>
          <dgm:hierBranch val="init"/>
        </dgm:presLayoutVars>
      </dgm:prSet>
      <dgm:spPr/>
    </dgm:pt>
    <dgm:pt modelId="{C6811CA0-ADA6-4C30-BAA3-D754C4D893FB}" type="pres">
      <dgm:prSet presAssocID="{650873DB-B175-493E-BA17-15188AA30A5F}" presName="rootComposite" presStyleCnt="0"/>
      <dgm:spPr/>
    </dgm:pt>
    <dgm:pt modelId="{DE0E50AF-8F25-431B-9A13-E3A1AFDA4D19}" type="pres">
      <dgm:prSet presAssocID="{650873DB-B175-493E-BA17-15188AA30A5F}" presName="rootText" presStyleLbl="node1" presStyleIdx="0" presStyleCnt="1" custLinFactY="-19111" custLinFactNeighborX="18716" custLinFactNeighborY="-100000">
        <dgm:presLayoutVars>
          <dgm:chMax/>
          <dgm:chPref val="3"/>
        </dgm:presLayoutVars>
      </dgm:prSet>
      <dgm:spPr/>
    </dgm:pt>
    <dgm:pt modelId="{C2740902-C0F5-44E2-8023-8D04E6756BDD}" type="pres">
      <dgm:prSet presAssocID="{650873DB-B175-493E-BA17-15188AA30A5F}" presName="titleText2" presStyleLbl="fgAcc1" presStyleIdx="0" presStyleCnt="1" custLinFactY="-124952" custLinFactNeighborX="10660" custLinFactNeighborY="-200000">
        <dgm:presLayoutVars>
          <dgm:chMax val="0"/>
          <dgm:chPref val="0"/>
        </dgm:presLayoutVars>
      </dgm:prSet>
      <dgm:spPr/>
    </dgm:pt>
    <dgm:pt modelId="{C71CCDC4-665A-4546-977A-F3748F49A715}" type="pres">
      <dgm:prSet presAssocID="{650873DB-B175-493E-BA17-15188AA30A5F}" presName="rootConnector" presStyleLbl="node2" presStyleIdx="0" presStyleCnt="0"/>
      <dgm:spPr/>
    </dgm:pt>
    <dgm:pt modelId="{7461755A-581B-47B0-BA27-41ACD66B1EFD}" type="pres">
      <dgm:prSet presAssocID="{650873DB-B175-493E-BA17-15188AA30A5F}" presName="hierChild4" presStyleCnt="0"/>
      <dgm:spPr/>
    </dgm:pt>
    <dgm:pt modelId="{AECC2B43-22DD-453F-8C33-89F8F7EA130D}" type="pres">
      <dgm:prSet presAssocID="{650873DB-B175-493E-BA17-15188AA30A5F}" presName="hierChild5" presStyleCnt="0"/>
      <dgm:spPr/>
    </dgm:pt>
    <dgm:pt modelId="{E75173CC-6FA6-4E39-B43A-816D92B37615}" type="pres">
      <dgm:prSet presAssocID="{2B12EC26-490D-498F-AEA0-5272F346BE5E}" presName="hierChild3" presStyleCnt="0"/>
      <dgm:spPr/>
    </dgm:pt>
    <dgm:pt modelId="{B0271E23-51AC-4CC4-9DFA-8C571EB54C35}" type="pres">
      <dgm:prSet presAssocID="{22CF94E6-6826-47EC-B97A-4686706F2B09}" presName="Name96" presStyleLbl="parChTrans1D2" presStyleIdx="1" presStyleCnt="4"/>
      <dgm:spPr/>
    </dgm:pt>
    <dgm:pt modelId="{03C865DE-9F64-4689-BD0B-FD723A47F5BD}" type="pres">
      <dgm:prSet presAssocID="{55B67934-1FC5-40BA-B6DF-1804A421655C}" presName="hierRoot3" presStyleCnt="0">
        <dgm:presLayoutVars>
          <dgm:hierBranch val="init"/>
        </dgm:presLayoutVars>
      </dgm:prSet>
      <dgm:spPr/>
    </dgm:pt>
    <dgm:pt modelId="{C87320A5-86FC-44D4-9C12-6C7237F7BA96}" type="pres">
      <dgm:prSet presAssocID="{55B67934-1FC5-40BA-B6DF-1804A421655C}" presName="rootComposite3" presStyleCnt="0"/>
      <dgm:spPr/>
    </dgm:pt>
    <dgm:pt modelId="{E9BDC1B3-B444-4FCC-94D3-735105EE304C}" type="pres">
      <dgm:prSet presAssocID="{55B67934-1FC5-40BA-B6DF-1804A421655C}" presName="rootText3" presStyleLbl="asst1" presStyleIdx="0" presStyleCnt="3" custLinFactNeighborX="-16225" custLinFactNeighborY="4730">
        <dgm:presLayoutVars>
          <dgm:chPref val="3"/>
        </dgm:presLayoutVars>
      </dgm:prSet>
      <dgm:spPr/>
    </dgm:pt>
    <dgm:pt modelId="{D96173DE-E9C9-4EDB-8A0E-95314C55F7EC}" type="pres">
      <dgm:prSet presAssocID="{55B67934-1FC5-40BA-B6DF-1804A421655C}" presName="titleText3" presStyleLbl="fgAcc2" presStyleIdx="0" presStyleCnt="3" custScaleX="94104" custScaleY="115872" custLinFactNeighborX="2111" custLinFactNeighborY="21717">
        <dgm:presLayoutVars>
          <dgm:chMax val="0"/>
          <dgm:chPref val="0"/>
        </dgm:presLayoutVars>
      </dgm:prSet>
      <dgm:spPr/>
    </dgm:pt>
    <dgm:pt modelId="{B6528CD2-47C1-4308-99C1-49684A1B8F5E}" type="pres">
      <dgm:prSet presAssocID="{55B67934-1FC5-40BA-B6DF-1804A421655C}" presName="rootConnector3" presStyleLbl="asst1" presStyleIdx="0" presStyleCnt="3"/>
      <dgm:spPr/>
    </dgm:pt>
    <dgm:pt modelId="{C51AB81D-7C2E-410A-9DC8-BAC2404C0DF5}" type="pres">
      <dgm:prSet presAssocID="{55B67934-1FC5-40BA-B6DF-1804A421655C}" presName="hierChild6" presStyleCnt="0"/>
      <dgm:spPr/>
    </dgm:pt>
    <dgm:pt modelId="{40AE0206-E431-4D75-8FD7-233E23DFC726}" type="pres">
      <dgm:prSet presAssocID="{55B67934-1FC5-40BA-B6DF-1804A421655C}" presName="hierChild7" presStyleCnt="0"/>
      <dgm:spPr/>
    </dgm:pt>
    <dgm:pt modelId="{EBA7EF83-9D4B-47BE-A92B-BED5549A89F3}" type="pres">
      <dgm:prSet presAssocID="{E32DA62E-9369-4F23-A8BB-EA1B244B8A56}" presName="Name96" presStyleLbl="parChTrans1D2" presStyleIdx="2" presStyleCnt="4"/>
      <dgm:spPr/>
    </dgm:pt>
    <dgm:pt modelId="{C0CD59CE-32B3-40F6-906E-5E6B64E8E581}" type="pres">
      <dgm:prSet presAssocID="{55246518-B0AE-4232-89A9-ADAEEFC14287}" presName="hierRoot3" presStyleCnt="0">
        <dgm:presLayoutVars>
          <dgm:hierBranch val="init"/>
        </dgm:presLayoutVars>
      </dgm:prSet>
      <dgm:spPr/>
    </dgm:pt>
    <dgm:pt modelId="{451DA8AE-8933-4E1E-A243-6BF1F19F7813}" type="pres">
      <dgm:prSet presAssocID="{55246518-B0AE-4232-89A9-ADAEEFC14287}" presName="rootComposite3" presStyleCnt="0"/>
      <dgm:spPr/>
    </dgm:pt>
    <dgm:pt modelId="{3D236C1E-F9CF-4E1E-915E-BC8963EE5156}" type="pres">
      <dgm:prSet presAssocID="{55246518-B0AE-4232-89A9-ADAEEFC14287}" presName="rootText3" presStyleLbl="asst1" presStyleIdx="1" presStyleCnt="3" custScaleX="94920" custLinFactNeighborX="-17098" custLinFactNeighborY="4730">
        <dgm:presLayoutVars>
          <dgm:chPref val="3"/>
        </dgm:presLayoutVars>
      </dgm:prSet>
      <dgm:spPr/>
    </dgm:pt>
    <dgm:pt modelId="{02D91ABA-AD70-4EC8-874A-48D9BB73D3B7}" type="pres">
      <dgm:prSet presAssocID="{55246518-B0AE-4232-89A9-ADAEEFC14287}" presName="titleText3" presStyleLbl="fgAcc2" presStyleIdx="1" presStyleCnt="3" custLinFactNeighborX="-23111" custLinFactNeighborY="10572">
        <dgm:presLayoutVars>
          <dgm:chMax val="0"/>
          <dgm:chPref val="0"/>
        </dgm:presLayoutVars>
      </dgm:prSet>
      <dgm:spPr/>
    </dgm:pt>
    <dgm:pt modelId="{75058FFC-B255-425C-927A-9B4ADDD64A2D}" type="pres">
      <dgm:prSet presAssocID="{55246518-B0AE-4232-89A9-ADAEEFC14287}" presName="rootConnector3" presStyleLbl="asst1" presStyleIdx="1" presStyleCnt="3"/>
      <dgm:spPr/>
    </dgm:pt>
    <dgm:pt modelId="{629E58E7-78BC-4A52-A868-8FCF24736DAD}" type="pres">
      <dgm:prSet presAssocID="{55246518-B0AE-4232-89A9-ADAEEFC14287}" presName="hierChild6" presStyleCnt="0"/>
      <dgm:spPr/>
    </dgm:pt>
    <dgm:pt modelId="{A13BBC0C-9366-48DE-9C7F-DA6AA87BE284}" type="pres">
      <dgm:prSet presAssocID="{55246518-B0AE-4232-89A9-ADAEEFC14287}" presName="hierChild7" presStyleCnt="0"/>
      <dgm:spPr/>
    </dgm:pt>
    <dgm:pt modelId="{815E934C-68DC-403C-8C9E-E066496AB9A5}" type="pres">
      <dgm:prSet presAssocID="{40EEEB4D-0E31-4170-ADA4-544222C10B80}" presName="Name96" presStyleLbl="parChTrans1D2" presStyleIdx="3" presStyleCnt="4"/>
      <dgm:spPr/>
    </dgm:pt>
    <dgm:pt modelId="{C733DB08-BBE4-4F1F-BC45-7246D93CF662}" type="pres">
      <dgm:prSet presAssocID="{34BE8B0E-2F99-49DD-A705-6A04E00FBEB1}" presName="hierRoot3" presStyleCnt="0">
        <dgm:presLayoutVars>
          <dgm:hierBranch val="init"/>
        </dgm:presLayoutVars>
      </dgm:prSet>
      <dgm:spPr/>
    </dgm:pt>
    <dgm:pt modelId="{18C17142-F5F6-4C87-B309-0A0501AFA15C}" type="pres">
      <dgm:prSet presAssocID="{34BE8B0E-2F99-49DD-A705-6A04E00FBEB1}" presName="rootComposite3" presStyleCnt="0"/>
      <dgm:spPr/>
    </dgm:pt>
    <dgm:pt modelId="{5CC707B6-F86C-4D0E-ACA6-87AC43E1AFCB}" type="pres">
      <dgm:prSet presAssocID="{34BE8B0E-2F99-49DD-A705-6A04E00FBEB1}" presName="rootText3" presStyleLbl="asst1" presStyleIdx="2" presStyleCnt="3" custLinFactX="100000" custLinFactY="-54749" custLinFactNeighborX="131897" custLinFactNeighborY="-100000">
        <dgm:presLayoutVars>
          <dgm:chPref val="3"/>
        </dgm:presLayoutVars>
      </dgm:prSet>
      <dgm:spPr/>
    </dgm:pt>
    <dgm:pt modelId="{26DFF242-DE32-4DE8-A272-8222C0086F74}" type="pres">
      <dgm:prSet presAssocID="{34BE8B0E-2F99-49DD-A705-6A04E00FBEB1}" presName="titleText3" presStyleLbl="fgAcc2" presStyleIdx="2" presStyleCnt="3" custFlipHor="1" custScaleX="103816" custLinFactX="100000" custLinFactY="-200000" custLinFactNeighborX="160748" custLinFactNeighborY="-288539">
        <dgm:presLayoutVars>
          <dgm:chMax val="0"/>
          <dgm:chPref val="0"/>
        </dgm:presLayoutVars>
      </dgm:prSet>
      <dgm:spPr/>
    </dgm:pt>
    <dgm:pt modelId="{3A6499ED-21D1-4453-8AFA-291BBC946A5F}" type="pres">
      <dgm:prSet presAssocID="{34BE8B0E-2F99-49DD-A705-6A04E00FBEB1}" presName="rootConnector3" presStyleLbl="asst1" presStyleIdx="2" presStyleCnt="3"/>
      <dgm:spPr/>
    </dgm:pt>
    <dgm:pt modelId="{F01750CE-072E-4205-9C9A-3B124F4A537A}" type="pres">
      <dgm:prSet presAssocID="{34BE8B0E-2F99-49DD-A705-6A04E00FBEB1}" presName="hierChild6" presStyleCnt="0"/>
      <dgm:spPr/>
    </dgm:pt>
    <dgm:pt modelId="{12E54519-66EC-4139-8ED8-4700794133ED}" type="pres">
      <dgm:prSet presAssocID="{34BE8B0E-2F99-49DD-A705-6A04E00FBEB1}" presName="hierChild7" presStyleCnt="0"/>
      <dgm:spPr/>
    </dgm:pt>
  </dgm:ptLst>
  <dgm:cxnLst>
    <dgm:cxn modelId="{13D76C01-EABC-4195-A77B-E3AA5C7F8E48}" type="presOf" srcId="{D3B872A3-B1CF-43FE-848E-2D78110AD138}" destId="{D96173DE-E9C9-4EDB-8A0E-95314C55F7EC}" srcOrd="0" destOrd="0" presId="urn:microsoft.com/office/officeart/2008/layout/NameandTitleOrganizationalChart"/>
    <dgm:cxn modelId="{98BA600B-FB7C-4F3E-AD2A-4B8E47ED4E54}" type="presOf" srcId="{55246518-B0AE-4232-89A9-ADAEEFC14287}" destId="{3D236C1E-F9CF-4E1E-915E-BC8963EE5156}" srcOrd="0" destOrd="0" presId="urn:microsoft.com/office/officeart/2008/layout/NameandTitleOrganizationalChart"/>
    <dgm:cxn modelId="{357FF012-3C33-4CEE-A4B7-05B4C469AC90}" srcId="{2B12EC26-490D-498F-AEA0-5272F346BE5E}" destId="{650873DB-B175-493E-BA17-15188AA30A5F}" srcOrd="3" destOrd="0" parTransId="{151710E6-2F00-43E9-906F-ACD98AD8B0A2}" sibTransId="{61015FD2-E6B5-4DF9-B9B6-0351C76B15D6}"/>
    <dgm:cxn modelId="{CAC61E19-C33B-43CF-B0D6-FCB96F5DFE08}" type="presOf" srcId="{650873DB-B175-493E-BA17-15188AA30A5F}" destId="{C71CCDC4-665A-4546-977A-F3748F49A715}" srcOrd="1" destOrd="0" presId="urn:microsoft.com/office/officeart/2008/layout/NameandTitleOrganizationalChart"/>
    <dgm:cxn modelId="{37DF7925-C059-47E1-8BAC-FD092F8EF4CD}" type="presOf" srcId="{40EEEB4D-0E31-4170-ADA4-544222C10B80}" destId="{815E934C-68DC-403C-8C9E-E066496AB9A5}" srcOrd="0" destOrd="0" presId="urn:microsoft.com/office/officeart/2008/layout/NameandTitleOrganizationalChart"/>
    <dgm:cxn modelId="{E08C5A2A-EC85-45BB-872B-64C0DFB1DC3B}" srcId="{2B12EC26-490D-498F-AEA0-5272F346BE5E}" destId="{55246518-B0AE-4232-89A9-ADAEEFC14287}" srcOrd="1" destOrd="0" parTransId="{E32DA62E-9369-4F23-A8BB-EA1B244B8A56}" sibTransId="{231CD666-7E0B-43D6-8688-F6452D1B1CE6}"/>
    <dgm:cxn modelId="{EE769F2A-B8FD-4330-B795-C2135CBD9B96}" type="presOf" srcId="{650873DB-B175-493E-BA17-15188AA30A5F}" destId="{DE0E50AF-8F25-431B-9A13-E3A1AFDA4D19}" srcOrd="0" destOrd="0" presId="urn:microsoft.com/office/officeart/2008/layout/NameandTitleOrganizationalChart"/>
    <dgm:cxn modelId="{A999B332-2CBE-4E8E-941F-7CC28F99D95F}" type="presOf" srcId="{151710E6-2F00-43E9-906F-ACD98AD8B0A2}" destId="{2863D1EA-B43E-4259-8E59-E2E21FC12CE8}" srcOrd="0" destOrd="0" presId="urn:microsoft.com/office/officeart/2008/layout/NameandTitleOrganizationalChart"/>
    <dgm:cxn modelId="{E6A35A33-C3DD-4159-97AC-2EE5AC151474}" srcId="{2B12EC26-490D-498F-AEA0-5272F346BE5E}" destId="{55B67934-1FC5-40BA-B6DF-1804A421655C}" srcOrd="0" destOrd="0" parTransId="{22CF94E6-6826-47EC-B97A-4686706F2B09}" sibTransId="{D3B872A3-B1CF-43FE-848E-2D78110AD138}"/>
    <dgm:cxn modelId="{C2302D3D-A003-4AE3-95E5-C834BA379125}" type="presOf" srcId="{61015FD2-E6B5-4DF9-B9B6-0351C76B15D6}" destId="{C2740902-C0F5-44E2-8023-8D04E6756BDD}" srcOrd="0" destOrd="0" presId="urn:microsoft.com/office/officeart/2008/layout/NameandTitleOrganizationalChart"/>
    <dgm:cxn modelId="{7EE5A960-3DDC-4DFC-8BDD-9F205725ED29}" type="presOf" srcId="{3FD3C67A-29A6-4AB0-BD48-903501EAE9AB}" destId="{4F4E39A1-2DBB-4FCE-906E-6481E8424C35}" srcOrd="0" destOrd="0" presId="urn:microsoft.com/office/officeart/2008/layout/NameandTitleOrganizationalChart"/>
    <dgm:cxn modelId="{2664B452-A9DE-4494-B031-5BE0B2A2F670}" type="presOf" srcId="{E32DA62E-9369-4F23-A8BB-EA1B244B8A56}" destId="{EBA7EF83-9D4B-47BE-A92B-BED5549A89F3}" srcOrd="0" destOrd="0" presId="urn:microsoft.com/office/officeart/2008/layout/NameandTitleOrganizationalChart"/>
    <dgm:cxn modelId="{9943BF76-7293-46F1-950E-2FB4326A8F93}" type="presOf" srcId="{55B67934-1FC5-40BA-B6DF-1804A421655C}" destId="{B6528CD2-47C1-4308-99C1-49684A1B8F5E}" srcOrd="1" destOrd="0" presId="urn:microsoft.com/office/officeart/2008/layout/NameandTitleOrganizationalChart"/>
    <dgm:cxn modelId="{511EBE79-1CF2-4771-B34B-38167EEB52E6}" type="presOf" srcId="{905926CE-1E2B-430B-8E4E-4C36794CABE7}" destId="{740FBF6E-3FDB-49BB-B7F0-163169F068CB}" srcOrd="0" destOrd="0" presId="urn:microsoft.com/office/officeart/2008/layout/NameandTitleOrganizationalChart"/>
    <dgm:cxn modelId="{0C734F7B-816C-4B01-8133-4B169B8D5B0C}" type="presOf" srcId="{55246518-B0AE-4232-89A9-ADAEEFC14287}" destId="{75058FFC-B255-425C-927A-9B4ADDD64A2D}" srcOrd="1" destOrd="0" presId="urn:microsoft.com/office/officeart/2008/layout/NameandTitleOrganizationalChart"/>
    <dgm:cxn modelId="{3EDB9581-4A30-4840-9A62-EFEA793A2587}" type="presOf" srcId="{2B12EC26-490D-498F-AEA0-5272F346BE5E}" destId="{7A95CF90-841B-499A-BB6F-FD50C74677D7}" srcOrd="1" destOrd="0" presId="urn:microsoft.com/office/officeart/2008/layout/NameandTitleOrganizationalChart"/>
    <dgm:cxn modelId="{B1D68382-BC79-49F4-9016-C6702D15628F}" type="presOf" srcId="{55B67934-1FC5-40BA-B6DF-1804A421655C}" destId="{E9BDC1B3-B444-4FCC-94D3-735105EE304C}" srcOrd="0" destOrd="0" presId="urn:microsoft.com/office/officeart/2008/layout/NameandTitleOrganizationalChart"/>
    <dgm:cxn modelId="{6C877BA1-A827-4381-88BE-6850604E213B}" type="presOf" srcId="{2B12EC26-490D-498F-AEA0-5272F346BE5E}" destId="{2CB91020-9283-47BA-96A6-D4EF9FB3D03F}" srcOrd="0" destOrd="0" presId="urn:microsoft.com/office/officeart/2008/layout/NameandTitleOrganizationalChart"/>
    <dgm:cxn modelId="{F4464BAC-8069-4A77-8D21-6DD049E4E1A3}" type="presOf" srcId="{37DE0BD6-8695-43AE-9D46-70BCE9746374}" destId="{26DFF242-DE32-4DE8-A272-8222C0086F74}" srcOrd="0" destOrd="0" presId="urn:microsoft.com/office/officeart/2008/layout/NameandTitleOrganizationalChart"/>
    <dgm:cxn modelId="{93FA51AE-D399-42F4-9D42-C04D36D0B129}" srcId="{3FD3C67A-29A6-4AB0-BD48-903501EAE9AB}" destId="{2B12EC26-490D-498F-AEA0-5272F346BE5E}" srcOrd="0" destOrd="0" parTransId="{0FF875E3-BD73-4124-B527-D65CB97D856D}" sibTransId="{905926CE-1E2B-430B-8E4E-4C36794CABE7}"/>
    <dgm:cxn modelId="{822764BA-5C1A-4506-901D-EF09DD2D5FAF}" type="presOf" srcId="{34BE8B0E-2F99-49DD-A705-6A04E00FBEB1}" destId="{3A6499ED-21D1-4453-8AFA-291BBC946A5F}" srcOrd="1" destOrd="0" presId="urn:microsoft.com/office/officeart/2008/layout/NameandTitleOrganizationalChart"/>
    <dgm:cxn modelId="{075DC0BF-E6BA-4EC6-9ED1-C0167B0739B1}" srcId="{2B12EC26-490D-498F-AEA0-5272F346BE5E}" destId="{34BE8B0E-2F99-49DD-A705-6A04E00FBEB1}" srcOrd="2" destOrd="0" parTransId="{40EEEB4D-0E31-4170-ADA4-544222C10B80}" sibTransId="{37DE0BD6-8695-43AE-9D46-70BCE9746374}"/>
    <dgm:cxn modelId="{24387DC1-EB01-422D-AF76-11FC561D227D}" type="presOf" srcId="{231CD666-7E0B-43D6-8688-F6452D1B1CE6}" destId="{02D91ABA-AD70-4EC8-874A-48D9BB73D3B7}" srcOrd="0" destOrd="0" presId="urn:microsoft.com/office/officeart/2008/layout/NameandTitleOrganizationalChart"/>
    <dgm:cxn modelId="{B9B858E4-D8BC-45A8-908A-24D5748A4FE4}" type="presOf" srcId="{22CF94E6-6826-47EC-B97A-4686706F2B09}" destId="{B0271E23-51AC-4CC4-9DFA-8C571EB54C35}" srcOrd="0" destOrd="0" presId="urn:microsoft.com/office/officeart/2008/layout/NameandTitleOrganizationalChart"/>
    <dgm:cxn modelId="{B79122FA-D2BD-487C-8ECD-C1132AF4A916}" type="presOf" srcId="{34BE8B0E-2F99-49DD-A705-6A04E00FBEB1}" destId="{5CC707B6-F86C-4D0E-ACA6-87AC43E1AFCB}" srcOrd="0" destOrd="0" presId="urn:microsoft.com/office/officeart/2008/layout/NameandTitleOrganizationalChart"/>
    <dgm:cxn modelId="{91848479-BAA7-418F-84B5-F193EA98E312}" type="presParOf" srcId="{4F4E39A1-2DBB-4FCE-906E-6481E8424C35}" destId="{774667F6-1AFA-4180-97D8-E3CE2692D398}" srcOrd="0" destOrd="0" presId="urn:microsoft.com/office/officeart/2008/layout/NameandTitleOrganizationalChart"/>
    <dgm:cxn modelId="{E3AB4E89-5A4F-42FE-AD28-79957E49D2FC}" type="presParOf" srcId="{774667F6-1AFA-4180-97D8-E3CE2692D398}" destId="{9C885637-EB0A-47CC-B2F9-2E34F8962E56}" srcOrd="0" destOrd="0" presId="urn:microsoft.com/office/officeart/2008/layout/NameandTitleOrganizationalChart"/>
    <dgm:cxn modelId="{2BDB63E5-0381-410C-9274-2EBEDF074E34}" type="presParOf" srcId="{9C885637-EB0A-47CC-B2F9-2E34F8962E56}" destId="{2CB91020-9283-47BA-96A6-D4EF9FB3D03F}" srcOrd="0" destOrd="0" presId="urn:microsoft.com/office/officeart/2008/layout/NameandTitleOrganizationalChart"/>
    <dgm:cxn modelId="{72DB74DA-10C2-479E-8952-EF3C3962C7AC}" type="presParOf" srcId="{9C885637-EB0A-47CC-B2F9-2E34F8962E56}" destId="{740FBF6E-3FDB-49BB-B7F0-163169F068CB}" srcOrd="1" destOrd="0" presId="urn:microsoft.com/office/officeart/2008/layout/NameandTitleOrganizationalChart"/>
    <dgm:cxn modelId="{C466B80D-D35D-431D-B989-6908C24402A1}" type="presParOf" srcId="{9C885637-EB0A-47CC-B2F9-2E34F8962E56}" destId="{7A95CF90-841B-499A-BB6F-FD50C74677D7}" srcOrd="2" destOrd="0" presId="urn:microsoft.com/office/officeart/2008/layout/NameandTitleOrganizationalChart"/>
    <dgm:cxn modelId="{9DEC0351-5948-4635-BFBC-55D52C3E1242}" type="presParOf" srcId="{774667F6-1AFA-4180-97D8-E3CE2692D398}" destId="{73C4BC44-8C75-4D21-B983-F496873E1940}" srcOrd="1" destOrd="0" presId="urn:microsoft.com/office/officeart/2008/layout/NameandTitleOrganizationalChart"/>
    <dgm:cxn modelId="{6CA54B43-8704-49E9-A76D-75ECDA7B75AB}" type="presParOf" srcId="{73C4BC44-8C75-4D21-B983-F496873E1940}" destId="{2863D1EA-B43E-4259-8E59-E2E21FC12CE8}" srcOrd="0" destOrd="0" presId="urn:microsoft.com/office/officeart/2008/layout/NameandTitleOrganizationalChart"/>
    <dgm:cxn modelId="{74A31E74-8FC8-49BB-BEEA-AFE689A2A5B9}" type="presParOf" srcId="{73C4BC44-8C75-4D21-B983-F496873E1940}" destId="{1CD7AF45-A4E1-4545-88CE-BE4ABA7F0A30}" srcOrd="1" destOrd="0" presId="urn:microsoft.com/office/officeart/2008/layout/NameandTitleOrganizationalChart"/>
    <dgm:cxn modelId="{8457058B-4A4F-45DA-A2A1-1E96DAB99A3A}" type="presParOf" srcId="{1CD7AF45-A4E1-4545-88CE-BE4ABA7F0A30}" destId="{C6811CA0-ADA6-4C30-BAA3-D754C4D893FB}" srcOrd="0" destOrd="0" presId="urn:microsoft.com/office/officeart/2008/layout/NameandTitleOrganizationalChart"/>
    <dgm:cxn modelId="{E2CF8560-66CB-4DE3-B80D-E0A6B418798B}" type="presParOf" srcId="{C6811CA0-ADA6-4C30-BAA3-D754C4D893FB}" destId="{DE0E50AF-8F25-431B-9A13-E3A1AFDA4D19}" srcOrd="0" destOrd="0" presId="urn:microsoft.com/office/officeart/2008/layout/NameandTitleOrganizationalChart"/>
    <dgm:cxn modelId="{50E45671-1333-47B0-B0C3-EE0078017A82}" type="presParOf" srcId="{C6811CA0-ADA6-4C30-BAA3-D754C4D893FB}" destId="{C2740902-C0F5-44E2-8023-8D04E6756BDD}" srcOrd="1" destOrd="0" presId="urn:microsoft.com/office/officeart/2008/layout/NameandTitleOrganizationalChart"/>
    <dgm:cxn modelId="{8CF6E782-DD5F-4932-B5CF-3905DFED97C8}" type="presParOf" srcId="{C6811CA0-ADA6-4C30-BAA3-D754C4D893FB}" destId="{C71CCDC4-665A-4546-977A-F3748F49A715}" srcOrd="2" destOrd="0" presId="urn:microsoft.com/office/officeart/2008/layout/NameandTitleOrganizationalChart"/>
    <dgm:cxn modelId="{C9F83C75-D479-4632-8F35-AF7212A40914}" type="presParOf" srcId="{1CD7AF45-A4E1-4545-88CE-BE4ABA7F0A30}" destId="{7461755A-581B-47B0-BA27-41ACD66B1EFD}" srcOrd="1" destOrd="0" presId="urn:microsoft.com/office/officeart/2008/layout/NameandTitleOrganizationalChart"/>
    <dgm:cxn modelId="{CBAFD70F-7928-459E-9BFF-905FB30A6510}" type="presParOf" srcId="{1CD7AF45-A4E1-4545-88CE-BE4ABA7F0A30}" destId="{AECC2B43-22DD-453F-8C33-89F8F7EA130D}" srcOrd="2" destOrd="0" presId="urn:microsoft.com/office/officeart/2008/layout/NameandTitleOrganizationalChart"/>
    <dgm:cxn modelId="{A27E2E6C-4D43-44F7-A150-BD9674086600}" type="presParOf" srcId="{774667F6-1AFA-4180-97D8-E3CE2692D398}" destId="{E75173CC-6FA6-4E39-B43A-816D92B37615}" srcOrd="2" destOrd="0" presId="urn:microsoft.com/office/officeart/2008/layout/NameandTitleOrganizationalChart"/>
    <dgm:cxn modelId="{99026592-8484-46F1-8E9E-51BD8BCB03F9}" type="presParOf" srcId="{E75173CC-6FA6-4E39-B43A-816D92B37615}" destId="{B0271E23-51AC-4CC4-9DFA-8C571EB54C35}" srcOrd="0" destOrd="0" presId="urn:microsoft.com/office/officeart/2008/layout/NameandTitleOrganizationalChart"/>
    <dgm:cxn modelId="{B2C87DB9-9582-4CEC-9515-9970AAB46131}" type="presParOf" srcId="{E75173CC-6FA6-4E39-B43A-816D92B37615}" destId="{03C865DE-9F64-4689-BD0B-FD723A47F5BD}" srcOrd="1" destOrd="0" presId="urn:microsoft.com/office/officeart/2008/layout/NameandTitleOrganizationalChart"/>
    <dgm:cxn modelId="{BEA37281-BFBE-45BB-91AB-D79AF8E671BC}" type="presParOf" srcId="{03C865DE-9F64-4689-BD0B-FD723A47F5BD}" destId="{C87320A5-86FC-44D4-9C12-6C7237F7BA96}" srcOrd="0" destOrd="0" presId="urn:microsoft.com/office/officeart/2008/layout/NameandTitleOrganizationalChart"/>
    <dgm:cxn modelId="{3C36B1F9-D4ED-4803-BE78-4E74130A3453}" type="presParOf" srcId="{C87320A5-86FC-44D4-9C12-6C7237F7BA96}" destId="{E9BDC1B3-B444-4FCC-94D3-735105EE304C}" srcOrd="0" destOrd="0" presId="urn:microsoft.com/office/officeart/2008/layout/NameandTitleOrganizationalChart"/>
    <dgm:cxn modelId="{39E0BBBD-3303-4544-80C4-295CE4F22403}" type="presParOf" srcId="{C87320A5-86FC-44D4-9C12-6C7237F7BA96}" destId="{D96173DE-E9C9-4EDB-8A0E-95314C55F7EC}" srcOrd="1" destOrd="0" presId="urn:microsoft.com/office/officeart/2008/layout/NameandTitleOrganizationalChart"/>
    <dgm:cxn modelId="{E373FD2F-EA6D-4232-A9AF-CB45391F2AA9}" type="presParOf" srcId="{C87320A5-86FC-44D4-9C12-6C7237F7BA96}" destId="{B6528CD2-47C1-4308-99C1-49684A1B8F5E}" srcOrd="2" destOrd="0" presId="urn:microsoft.com/office/officeart/2008/layout/NameandTitleOrganizationalChart"/>
    <dgm:cxn modelId="{ACF2E385-5E9D-481D-8A70-5127617DD42A}" type="presParOf" srcId="{03C865DE-9F64-4689-BD0B-FD723A47F5BD}" destId="{C51AB81D-7C2E-410A-9DC8-BAC2404C0DF5}" srcOrd="1" destOrd="0" presId="urn:microsoft.com/office/officeart/2008/layout/NameandTitleOrganizationalChart"/>
    <dgm:cxn modelId="{BE87CA0A-4B6E-4560-BB61-2069CAB8152C}" type="presParOf" srcId="{03C865DE-9F64-4689-BD0B-FD723A47F5BD}" destId="{40AE0206-E431-4D75-8FD7-233E23DFC726}" srcOrd="2" destOrd="0" presId="urn:microsoft.com/office/officeart/2008/layout/NameandTitleOrganizationalChart"/>
    <dgm:cxn modelId="{DCBDBAE6-7200-49B6-B7C9-6E171C9FE05C}" type="presParOf" srcId="{E75173CC-6FA6-4E39-B43A-816D92B37615}" destId="{EBA7EF83-9D4B-47BE-A92B-BED5549A89F3}" srcOrd="2" destOrd="0" presId="urn:microsoft.com/office/officeart/2008/layout/NameandTitleOrganizationalChart"/>
    <dgm:cxn modelId="{5F6D9959-BCFB-4C33-B126-B1C08ED5F070}" type="presParOf" srcId="{E75173CC-6FA6-4E39-B43A-816D92B37615}" destId="{C0CD59CE-32B3-40F6-906E-5E6B64E8E581}" srcOrd="3" destOrd="0" presId="urn:microsoft.com/office/officeart/2008/layout/NameandTitleOrganizationalChart"/>
    <dgm:cxn modelId="{88F39452-DA6A-454F-8756-787B10871BA0}" type="presParOf" srcId="{C0CD59CE-32B3-40F6-906E-5E6B64E8E581}" destId="{451DA8AE-8933-4E1E-A243-6BF1F19F7813}" srcOrd="0" destOrd="0" presId="urn:microsoft.com/office/officeart/2008/layout/NameandTitleOrganizationalChart"/>
    <dgm:cxn modelId="{4FE92565-7273-4268-A7A2-44DBA209320A}" type="presParOf" srcId="{451DA8AE-8933-4E1E-A243-6BF1F19F7813}" destId="{3D236C1E-F9CF-4E1E-915E-BC8963EE5156}" srcOrd="0" destOrd="0" presId="urn:microsoft.com/office/officeart/2008/layout/NameandTitleOrganizationalChart"/>
    <dgm:cxn modelId="{5A9619AC-EEB2-4412-9DD7-601D2FAB4A3D}" type="presParOf" srcId="{451DA8AE-8933-4E1E-A243-6BF1F19F7813}" destId="{02D91ABA-AD70-4EC8-874A-48D9BB73D3B7}" srcOrd="1" destOrd="0" presId="urn:microsoft.com/office/officeart/2008/layout/NameandTitleOrganizationalChart"/>
    <dgm:cxn modelId="{D40CD7DA-C0A4-4AA9-937E-585DC0ED1AFE}" type="presParOf" srcId="{451DA8AE-8933-4E1E-A243-6BF1F19F7813}" destId="{75058FFC-B255-425C-927A-9B4ADDD64A2D}" srcOrd="2" destOrd="0" presId="urn:microsoft.com/office/officeart/2008/layout/NameandTitleOrganizationalChart"/>
    <dgm:cxn modelId="{FEB79C59-7C12-4470-99F0-ADC8943685AE}" type="presParOf" srcId="{C0CD59CE-32B3-40F6-906E-5E6B64E8E581}" destId="{629E58E7-78BC-4A52-A868-8FCF24736DAD}" srcOrd="1" destOrd="0" presId="urn:microsoft.com/office/officeart/2008/layout/NameandTitleOrganizationalChart"/>
    <dgm:cxn modelId="{BACCAC7F-4C82-4F8C-B4E1-FFB11DECDEC1}" type="presParOf" srcId="{C0CD59CE-32B3-40F6-906E-5E6B64E8E581}" destId="{A13BBC0C-9366-48DE-9C7F-DA6AA87BE284}" srcOrd="2" destOrd="0" presId="urn:microsoft.com/office/officeart/2008/layout/NameandTitleOrganizationalChart"/>
    <dgm:cxn modelId="{F4BDDEEB-9B8D-45D3-9B14-0352DF088902}" type="presParOf" srcId="{E75173CC-6FA6-4E39-B43A-816D92B37615}" destId="{815E934C-68DC-403C-8C9E-E066496AB9A5}" srcOrd="4" destOrd="0" presId="urn:microsoft.com/office/officeart/2008/layout/NameandTitleOrganizationalChart"/>
    <dgm:cxn modelId="{7ADC6F59-C099-46F0-B15B-19FC4E094DD5}" type="presParOf" srcId="{E75173CC-6FA6-4E39-B43A-816D92B37615}" destId="{C733DB08-BBE4-4F1F-BC45-7246D93CF662}" srcOrd="5" destOrd="0" presId="urn:microsoft.com/office/officeart/2008/layout/NameandTitleOrganizationalChart"/>
    <dgm:cxn modelId="{56548440-B92F-4525-985B-1F5629271A3D}" type="presParOf" srcId="{C733DB08-BBE4-4F1F-BC45-7246D93CF662}" destId="{18C17142-F5F6-4C87-B309-0A0501AFA15C}" srcOrd="0" destOrd="0" presId="urn:microsoft.com/office/officeart/2008/layout/NameandTitleOrganizationalChart"/>
    <dgm:cxn modelId="{31F66213-04D4-4F08-92EC-818216078DE9}" type="presParOf" srcId="{18C17142-F5F6-4C87-B309-0A0501AFA15C}" destId="{5CC707B6-F86C-4D0E-ACA6-87AC43E1AFCB}" srcOrd="0" destOrd="0" presId="urn:microsoft.com/office/officeart/2008/layout/NameandTitleOrganizationalChart"/>
    <dgm:cxn modelId="{E49CF49A-5C88-4FF4-B84F-E226168AD4EC}" type="presParOf" srcId="{18C17142-F5F6-4C87-B309-0A0501AFA15C}" destId="{26DFF242-DE32-4DE8-A272-8222C0086F74}" srcOrd="1" destOrd="0" presId="urn:microsoft.com/office/officeart/2008/layout/NameandTitleOrganizationalChart"/>
    <dgm:cxn modelId="{468721B3-059F-48A7-92F3-8F765CAA434D}" type="presParOf" srcId="{18C17142-F5F6-4C87-B309-0A0501AFA15C}" destId="{3A6499ED-21D1-4453-8AFA-291BBC946A5F}" srcOrd="2" destOrd="0" presId="urn:microsoft.com/office/officeart/2008/layout/NameandTitleOrganizationalChart"/>
    <dgm:cxn modelId="{E2C2BA8D-B693-4B11-A61E-B7FD07CD445E}" type="presParOf" srcId="{C733DB08-BBE4-4F1F-BC45-7246D93CF662}" destId="{F01750CE-072E-4205-9C9A-3B124F4A537A}" srcOrd="1" destOrd="0" presId="urn:microsoft.com/office/officeart/2008/layout/NameandTitleOrganizationalChart"/>
    <dgm:cxn modelId="{DD5181F1-546C-4E28-8CBD-3C6955A06B34}" type="presParOf" srcId="{C733DB08-BBE4-4F1F-BC45-7246D93CF662}" destId="{12E54519-66EC-4139-8ED8-4700794133ED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E934C-68DC-403C-8C9E-E066496AB9A5}">
      <dsp:nvSpPr>
        <dsp:cNvPr id="0" name=""/>
        <dsp:cNvSpPr/>
      </dsp:nvSpPr>
      <dsp:spPr>
        <a:xfrm>
          <a:off x="3040750" y="833393"/>
          <a:ext cx="2165014" cy="894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801"/>
              </a:lnTo>
              <a:lnTo>
                <a:pt x="2165014" y="894801"/>
              </a:lnTo>
            </a:path>
          </a:pathLst>
        </a:custGeom>
        <a:noFill/>
        <a:ln w="2857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EBA7EF83-9D4B-47BE-A92B-BED5549A89F3}">
      <dsp:nvSpPr>
        <dsp:cNvPr id="0" name=""/>
        <dsp:cNvSpPr/>
      </dsp:nvSpPr>
      <dsp:spPr>
        <a:xfrm>
          <a:off x="3040750" y="833393"/>
          <a:ext cx="436941" cy="887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161"/>
              </a:lnTo>
              <a:lnTo>
                <a:pt x="436941" y="887161"/>
              </a:lnTo>
            </a:path>
          </a:pathLst>
        </a:custGeom>
        <a:noFill/>
        <a:ln w="25400" cap="flat" cmpd="sng" algn="ctr">
          <a:solidFill>
            <a:schemeClr val="accent5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B0271E23-51AC-4CC4-9DFA-8C571EB54C35}">
      <dsp:nvSpPr>
        <dsp:cNvPr id="0" name=""/>
        <dsp:cNvSpPr/>
      </dsp:nvSpPr>
      <dsp:spPr>
        <a:xfrm>
          <a:off x="2890922" y="833393"/>
          <a:ext cx="149827" cy="887161"/>
        </a:xfrm>
        <a:custGeom>
          <a:avLst/>
          <a:gdLst/>
          <a:ahLst/>
          <a:cxnLst/>
          <a:rect l="0" t="0" r="0" b="0"/>
          <a:pathLst>
            <a:path>
              <a:moveTo>
                <a:pt x="149827" y="0"/>
              </a:moveTo>
              <a:lnTo>
                <a:pt x="149827" y="887161"/>
              </a:lnTo>
              <a:lnTo>
                <a:pt x="0" y="887161"/>
              </a:lnTo>
            </a:path>
          </a:pathLst>
        </a:custGeom>
        <a:noFill/>
        <a:ln w="25400" cap="flat" cmpd="sng" algn="ctr">
          <a:solidFill>
            <a:schemeClr val="accent5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2863D1EA-B43E-4259-8E59-E2E21FC12CE8}">
      <dsp:nvSpPr>
        <dsp:cNvPr id="0" name=""/>
        <dsp:cNvSpPr/>
      </dsp:nvSpPr>
      <dsp:spPr>
        <a:xfrm>
          <a:off x="3040750" y="833393"/>
          <a:ext cx="690005" cy="2055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6443"/>
              </a:lnTo>
              <a:lnTo>
                <a:pt x="690005" y="1866443"/>
              </a:lnTo>
              <a:lnTo>
                <a:pt x="690005" y="2055243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B91020-9283-47BA-96A6-D4EF9FB3D03F}">
      <dsp:nvSpPr>
        <dsp:cNvPr id="0" name=""/>
        <dsp:cNvSpPr/>
      </dsp:nvSpPr>
      <dsp:spPr>
        <a:xfrm>
          <a:off x="2259353" y="24247"/>
          <a:ext cx="1562794" cy="8091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1417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/>
            <a:t>BLENCIO Nicoletta </a:t>
          </a:r>
          <a:endParaRPr lang="it-IT" sz="1400" kern="1200" dirty="0"/>
        </a:p>
      </dsp:txBody>
      <dsp:txXfrm>
        <a:off x="2259353" y="24247"/>
        <a:ext cx="1562794" cy="809145"/>
      </dsp:txXfrm>
    </dsp:sp>
    <dsp:sp modelId="{740FBF6E-3FDB-49BB-B7F0-163169F068CB}">
      <dsp:nvSpPr>
        <dsp:cNvPr id="0" name=""/>
        <dsp:cNvSpPr/>
      </dsp:nvSpPr>
      <dsp:spPr>
        <a:xfrm>
          <a:off x="2969424" y="630393"/>
          <a:ext cx="1406515" cy="26971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/>
            <a:t>Segretario comunale reggente</a:t>
          </a:r>
        </a:p>
      </dsp:txBody>
      <dsp:txXfrm>
        <a:off x="2969424" y="630393"/>
        <a:ext cx="1406515" cy="269715"/>
      </dsp:txXfrm>
    </dsp:sp>
    <dsp:sp modelId="{DE0E50AF-8F25-431B-9A13-E3A1AFDA4D19}">
      <dsp:nvSpPr>
        <dsp:cNvPr id="0" name=""/>
        <dsp:cNvSpPr/>
      </dsp:nvSpPr>
      <dsp:spPr>
        <a:xfrm>
          <a:off x="2949358" y="2888637"/>
          <a:ext cx="1562794" cy="8091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1417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SAPETTI Franco Domenico</a:t>
          </a:r>
        </a:p>
      </dsp:txBody>
      <dsp:txXfrm>
        <a:off x="2949358" y="2888637"/>
        <a:ext cx="1562794" cy="809145"/>
      </dsp:txXfrm>
    </dsp:sp>
    <dsp:sp modelId="{C2740902-C0F5-44E2-8023-8D04E6756BDD}">
      <dsp:nvSpPr>
        <dsp:cNvPr id="0" name=""/>
        <dsp:cNvSpPr/>
      </dsp:nvSpPr>
      <dsp:spPr>
        <a:xfrm>
          <a:off x="3119359" y="3605309"/>
          <a:ext cx="1406515" cy="26971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/>
            <a:t>Collaboratore Tecnico Specializzato – </a:t>
          </a:r>
          <a:r>
            <a:rPr lang="it-IT" sz="900" kern="1200" dirty="0" err="1"/>
            <a:t>cat</a:t>
          </a:r>
          <a:r>
            <a:rPr lang="it-IT" sz="900" kern="1200" dirty="0"/>
            <a:t>. B</a:t>
          </a:r>
        </a:p>
      </dsp:txBody>
      <dsp:txXfrm>
        <a:off x="3119359" y="3605309"/>
        <a:ext cx="1406515" cy="269715"/>
      </dsp:txXfrm>
    </dsp:sp>
    <dsp:sp modelId="{E9BDC1B3-B444-4FCC-94D3-735105EE304C}">
      <dsp:nvSpPr>
        <dsp:cNvPr id="0" name=""/>
        <dsp:cNvSpPr/>
      </dsp:nvSpPr>
      <dsp:spPr>
        <a:xfrm>
          <a:off x="1328128" y="1315982"/>
          <a:ext cx="1562794" cy="80914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890" tIns="8890" rIns="8890" bIns="11417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COSTA MEDIC Luciana</a:t>
          </a:r>
        </a:p>
      </dsp:txBody>
      <dsp:txXfrm>
        <a:off x="1328128" y="1315982"/>
        <a:ext cx="1562794" cy="809145"/>
      </dsp:txXfrm>
    </dsp:sp>
    <dsp:sp modelId="{D96173DE-E9C9-4EDB-8A0E-95314C55F7EC}">
      <dsp:nvSpPr>
        <dsp:cNvPr id="0" name=""/>
        <dsp:cNvSpPr/>
      </dsp:nvSpPr>
      <dsp:spPr>
        <a:xfrm>
          <a:off x="1965406" y="1944215"/>
          <a:ext cx="1323587" cy="312524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700" kern="1200" dirty="0"/>
            <a:t>Istruttore Direttivo Amministrativo Contabile – </a:t>
          </a:r>
          <a:r>
            <a:rPr lang="it-IT" sz="700" kern="1200" dirty="0" err="1"/>
            <a:t>cat</a:t>
          </a:r>
          <a:r>
            <a:rPr lang="it-IT" sz="700" kern="1200" dirty="0"/>
            <a:t>. D2</a:t>
          </a:r>
        </a:p>
      </dsp:txBody>
      <dsp:txXfrm>
        <a:off x="1965406" y="1944215"/>
        <a:ext cx="1323587" cy="312524"/>
      </dsp:txXfrm>
    </dsp:sp>
    <dsp:sp modelId="{3D236C1E-F9CF-4E1E-915E-BC8963EE5156}">
      <dsp:nvSpPr>
        <dsp:cNvPr id="0" name=""/>
        <dsp:cNvSpPr/>
      </dsp:nvSpPr>
      <dsp:spPr>
        <a:xfrm>
          <a:off x="3477691" y="1315982"/>
          <a:ext cx="1483404" cy="80914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890" tIns="8890" rIns="8890" bIns="11417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SEFFUSATTI Bianca*</a:t>
          </a:r>
        </a:p>
      </dsp:txBody>
      <dsp:txXfrm>
        <a:off x="3477691" y="1315982"/>
        <a:ext cx="1483404" cy="809145"/>
      </dsp:txXfrm>
    </dsp:sp>
    <dsp:sp modelId="{02D91ABA-AD70-4EC8-874A-48D9BB73D3B7}">
      <dsp:nvSpPr>
        <dsp:cNvPr id="0" name=""/>
        <dsp:cNvSpPr/>
      </dsp:nvSpPr>
      <dsp:spPr>
        <a:xfrm>
          <a:off x="3692702" y="1935560"/>
          <a:ext cx="1406515" cy="269715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700" kern="1200" dirty="0"/>
            <a:t>Istruttore Direttivo Amministrativo Contabile – </a:t>
          </a:r>
          <a:r>
            <a:rPr lang="it-IT" sz="700" kern="1200" dirty="0" err="1"/>
            <a:t>cat</a:t>
          </a:r>
          <a:r>
            <a:rPr lang="it-IT" sz="700" kern="1200" dirty="0"/>
            <a:t>. D</a:t>
          </a:r>
        </a:p>
      </dsp:txBody>
      <dsp:txXfrm>
        <a:off x="3692702" y="1935560"/>
        <a:ext cx="1406515" cy="269715"/>
      </dsp:txXfrm>
    </dsp:sp>
    <dsp:sp modelId="{5CC707B6-F86C-4D0E-ACA6-87AC43E1AFCB}">
      <dsp:nvSpPr>
        <dsp:cNvPr id="0" name=""/>
        <dsp:cNvSpPr/>
      </dsp:nvSpPr>
      <dsp:spPr>
        <a:xfrm>
          <a:off x="5205765" y="1323621"/>
          <a:ext cx="1562794" cy="80914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890" tIns="8890" rIns="8890" bIns="11417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i="0" kern="1200" dirty="0"/>
            <a:t>SPANDRE Alessandro</a:t>
          </a:r>
          <a:r>
            <a:rPr lang="it-IT" sz="1400" i="1" kern="1200" dirty="0"/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*</a:t>
          </a:r>
          <a:endParaRPr lang="it-IT" sz="1400" i="1" kern="1200" dirty="0"/>
        </a:p>
      </dsp:txBody>
      <dsp:txXfrm>
        <a:off x="5205765" y="1323621"/>
        <a:ext cx="1562794" cy="809145"/>
      </dsp:txXfrm>
    </dsp:sp>
    <dsp:sp modelId="{26DFF242-DE32-4DE8-A272-8222C0086F74}">
      <dsp:nvSpPr>
        <dsp:cNvPr id="0" name=""/>
        <dsp:cNvSpPr/>
      </dsp:nvSpPr>
      <dsp:spPr>
        <a:xfrm flipH="1">
          <a:off x="5534874" y="1887438"/>
          <a:ext cx="1460187" cy="269715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0320" tIns="5080" rIns="20320" bIns="5080" numCol="1" spcCol="1270" anchor="b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Istruttore Tecnico – Responsabile Ufficio tecnico- </a:t>
          </a:r>
          <a:r>
            <a:rPr lang="it-IT" sz="800" kern="1200" dirty="0" err="1"/>
            <a:t>Cat</a:t>
          </a:r>
          <a:r>
            <a:rPr lang="it-IT" sz="800" kern="1200" dirty="0"/>
            <a:t>. C1</a:t>
          </a:r>
        </a:p>
      </dsp:txBody>
      <dsp:txXfrm>
        <a:off x="5534874" y="1887438"/>
        <a:ext cx="1460187" cy="269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5590-A617-48C5-916E-24BCC5B0F3D7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B345-4DFB-4AEF-B76F-7C11B3F1BB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72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5590-A617-48C5-916E-24BCC5B0F3D7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B345-4DFB-4AEF-B76F-7C11B3F1BB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51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5590-A617-48C5-916E-24BCC5B0F3D7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B345-4DFB-4AEF-B76F-7C11B3F1BB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98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5590-A617-48C5-916E-24BCC5B0F3D7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B345-4DFB-4AEF-B76F-7C11B3F1BB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82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5590-A617-48C5-916E-24BCC5B0F3D7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B345-4DFB-4AEF-B76F-7C11B3F1BB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91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5590-A617-48C5-916E-24BCC5B0F3D7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B345-4DFB-4AEF-B76F-7C11B3F1BB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32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5590-A617-48C5-916E-24BCC5B0F3D7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B345-4DFB-4AEF-B76F-7C11B3F1BB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61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5590-A617-48C5-916E-24BCC5B0F3D7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B345-4DFB-4AEF-B76F-7C11B3F1BB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87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5590-A617-48C5-916E-24BCC5B0F3D7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B345-4DFB-4AEF-B76F-7C11B3F1BB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32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5590-A617-48C5-916E-24BCC5B0F3D7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B345-4DFB-4AEF-B76F-7C11B3F1BB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51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5590-A617-48C5-916E-24BCC5B0F3D7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B345-4DFB-4AEF-B76F-7C11B3F1BB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36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85590-A617-48C5-916E-24BCC5B0F3D7}" type="datetimeFigureOut">
              <a:rPr lang="it-IT" smtClean="0"/>
              <a:t>07/02/2022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DB345-4DFB-4AEF-B76F-7C11B3F1BB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12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533984616"/>
              </p:ext>
            </p:extLst>
          </p:nvPr>
        </p:nvGraphicFramePr>
        <p:xfrm>
          <a:off x="1670486" y="1700808"/>
          <a:ext cx="7005969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07504" y="148478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*dipendente di altra PA,</a:t>
            </a:r>
          </a:p>
          <a:p>
            <a:r>
              <a:rPr lang="it-IT"/>
              <a:t>  in convenzione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11018" y="312227"/>
            <a:ext cx="869494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ORGANIGRAMMA PERSONALE AMMINISTRATIVO </a:t>
            </a:r>
          </a:p>
          <a:p>
            <a:pPr algn="ctr"/>
            <a:r>
              <a:rPr lang="it-IT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COMUNE DI LEMIE</a:t>
            </a:r>
          </a:p>
        </p:txBody>
      </p:sp>
    </p:spTree>
    <p:extLst>
      <p:ext uri="{BB962C8B-B14F-4D97-AF65-F5344CB8AC3E}">
        <p14:creationId xmlns:p14="http://schemas.microsoft.com/office/powerpoint/2010/main" val="32897652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64</Words>
  <Application>Microsoft Office PowerPoint</Application>
  <PresentationFormat>Presentazione su schermo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vigile</dc:creator>
  <cp:lastModifiedBy>segreteria</cp:lastModifiedBy>
  <cp:revision>8</cp:revision>
  <cp:lastPrinted>2018-12-21T09:26:30Z</cp:lastPrinted>
  <dcterms:created xsi:type="dcterms:W3CDTF">2018-12-20T13:12:33Z</dcterms:created>
  <dcterms:modified xsi:type="dcterms:W3CDTF">2022-02-07T11:04:23Z</dcterms:modified>
</cp:coreProperties>
</file>